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776E"/>
    <a:srgbClr val="09C1C6"/>
    <a:srgbClr val="009C6F"/>
    <a:srgbClr val="E59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1818" y="-29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CB6B2-7839-4070-9A47-A53C97B56E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F82C2A-94D2-42AE-BC66-B8E596B41B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C1204A-03A1-4B0D-AAAF-34AB7D894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D95853-69C1-427A-B58D-405C6C0C8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87204-55D6-4410-A88A-399715C4C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59020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50D408-C1C5-4DB2-A333-A6B304F29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B33349-DDA5-458E-896B-74000067A8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F2632-2957-448E-97DE-61BEB48E3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93B92D-1D27-4170-9CE2-2A55656109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DF1E5-A2FE-4750-B20D-C202F298D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188919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5A715BC-E268-4160-B040-F76278D24B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03BD06-3ABA-4385-85E9-597F79E113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3EE8D8-AF54-4FBF-A61C-3ABB34D8E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473251-4FCA-42E4-A37D-D64DC0F07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351FD5-332B-4F9E-BC5A-9E0E33353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14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98E7E-F0CE-44C8-8178-459DDDFF2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64BA29-BA7C-4FA8-8C78-E359859C21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AF8E0C-3E2D-4EDB-92EF-22D4E180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080CC4-2CCA-4D26-B0D3-529509F5FC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E00E1-9E22-42B7-8DDA-E86A3E7CF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48089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A01D4-0D9D-4F16-A4CE-5403CF05A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8B81E-EDD6-4261-9E5F-8E4CDC2C4F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E043E-102D-43E4-87BA-8D436390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740B9-0097-4470-92D1-478B52D79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9217-86A8-4217-97EB-4026D29B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4376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DBA65-92A1-42B0-9613-CA6AB7916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44B9E-3893-4CF1-BDFF-532517A11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B460B6-8426-4AD4-BC73-D83BE17801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73BE9F-505D-4279-99B6-4F42C3847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AC5419-08B3-49EC-8E12-027937118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CEE82-2B4C-4AED-ABD6-DFF543817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46807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4F85E-E88C-4F4A-ABC7-C81D21C30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9B81D-7957-43D5-B897-F517F699DF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86F67C-70A4-4D74-B0A6-492C85C6A1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6E5290-37B0-490F-B8F9-F9DAC6796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6E8CD1D-411F-4864-87E1-E07F2E1229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944FBB-5CDA-4B3A-80E9-1EEE0FFB04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AF260F-F96E-488A-87FD-E1CEF3145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B80F880-1F63-4309-8E1F-286BD6015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33882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85977-7890-4498-8691-FD09D1904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01A346-0704-45DF-9035-D6F93BE8C4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CDAF83-7688-42A0-A057-C0DAFBF4C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493140-3DA0-4B13-8E32-49F73B22B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110398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15F030-5861-4426-B54A-DB67D4560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6FD78B-68CA-4D2B-A49B-CD978EE28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577C29-D65A-41D7-B654-AF390780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97107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ACA33-2549-463B-B1A7-6E7E35A9F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31020-2302-4E83-8FB1-EDF77F8EC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B658A-0015-440E-AD80-B4D72B7998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6E01301-98C0-44AD-B1CF-1D9156DC0C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2836B0-AFF3-4458-962D-AD4A40338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7F2D4A-334C-41E6-BAF9-74C11A642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069650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8C69A-B70C-4E3F-A5C8-EB75C59C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D111DB-9D50-4959-9196-19E1EB9D7B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9174F3-2EE4-4D1C-9E7D-E927165038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525189-AD87-4AF6-B32A-7A55D0D5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02A2F5-5805-4791-B90E-3E4B5B2C2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7E2C82-4C43-4E0D-B7AE-9292057D0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22779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308B49-D9B5-4139-82D0-F1CC1D96AD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2641C5-C3BD-4208-B9CF-C5A7555594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6ED4C-9983-430F-A743-7B4ECF8EBF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BA538B-159A-4D7B-8A7E-7FA2C56C0F60}" type="datetimeFigureOut">
              <a:rPr lang="en-CA" smtClean="0"/>
              <a:t>2021-04-28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DAFB60-54EA-43ED-A51B-53416FEF52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DA9362-CE4A-4A9B-BC0A-202EF084AD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BA8E6C-F7B3-4095-9522-64378DDE4A6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045076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8.png"/><Relationship Id="rId18" Type="http://schemas.microsoft.com/office/2007/relationships/hdphoto" Target="../media/hdphoto8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12" Type="http://schemas.microsoft.com/office/2007/relationships/hdphoto" Target="../media/hdphoto5.wdp"/><Relationship Id="rId17" Type="http://schemas.openxmlformats.org/officeDocument/2006/relationships/image" Target="../media/image10.png"/><Relationship Id="rId2" Type="http://schemas.openxmlformats.org/officeDocument/2006/relationships/image" Target="../media/image2.png"/><Relationship Id="rId16" Type="http://schemas.microsoft.com/office/2007/relationships/hdphoto" Target="../media/hdphoto7.wdp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7.png"/><Relationship Id="rId5" Type="http://schemas.openxmlformats.org/officeDocument/2006/relationships/image" Target="../media/image4.png"/><Relationship Id="rId15" Type="http://schemas.openxmlformats.org/officeDocument/2006/relationships/image" Target="../media/image9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.png"/><Relationship Id="rId1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hdphoto" Target="../media/hdphoto9.wdp"/><Relationship Id="rId7" Type="http://schemas.microsoft.com/office/2007/relationships/hdphoto" Target="../media/hdphoto1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10.wdp"/><Relationship Id="rId4" Type="http://schemas.openxmlformats.org/officeDocument/2006/relationships/image" Target="../media/image12.png"/><Relationship Id="rId9" Type="http://schemas.microsoft.com/office/2007/relationships/hdphoto" Target="../media/hdphoto1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12.wdp"/><Relationship Id="rId7" Type="http://schemas.microsoft.com/office/2007/relationships/hdphoto" Target="../media/hdphoto1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3.wdp"/><Relationship Id="rId4" Type="http://schemas.openxmlformats.org/officeDocument/2006/relationships/image" Target="../media/image15.png"/><Relationship Id="rId9" Type="http://schemas.microsoft.com/office/2007/relationships/hdphoto" Target="../media/hdphoto15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2EF53CDC-5E8E-4494-A20B-D772D855708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69"/>
          <a:stretch/>
        </p:blipFill>
        <p:spPr>
          <a:xfrm>
            <a:off x="1105989" y="0"/>
            <a:ext cx="9144000" cy="64486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DE9A2AF-1D58-498E-84FD-A1EB11F1A3BE}"/>
              </a:ext>
            </a:extLst>
          </p:cNvPr>
          <p:cNvSpPr/>
          <p:nvPr/>
        </p:nvSpPr>
        <p:spPr>
          <a:xfrm>
            <a:off x="1105989" y="2290354"/>
            <a:ext cx="217714" cy="1593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706AC0-C853-4C66-B254-0A7144FBDFC6}"/>
              </a:ext>
            </a:extLst>
          </p:cNvPr>
          <p:cNvSpPr/>
          <p:nvPr/>
        </p:nvSpPr>
        <p:spPr>
          <a:xfrm rot="5400000">
            <a:off x="5717178" y="5506347"/>
            <a:ext cx="217714" cy="1593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736484-F1A6-47EA-9637-B77AC13442EC}"/>
              </a:ext>
            </a:extLst>
          </p:cNvPr>
          <p:cNvSpPr txBox="1"/>
          <p:nvPr/>
        </p:nvSpPr>
        <p:spPr>
          <a:xfrm>
            <a:off x="4471853" y="6217864"/>
            <a:ext cx="4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 from anthesis)</a:t>
            </a:r>
            <a:endParaRPr lang="en-CA" sz="2400" dirty="0">
              <a:latin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A01B69-724B-4569-AED2-5232D8A3B89B}"/>
              </a:ext>
            </a:extLst>
          </p:cNvPr>
          <p:cNvSpPr txBox="1"/>
          <p:nvPr/>
        </p:nvSpPr>
        <p:spPr>
          <a:xfrm rot="16200000">
            <a:off x="-1167004" y="2173142"/>
            <a:ext cx="43020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Survival probability</a:t>
            </a:r>
            <a:endParaRPr lang="en-CA" sz="2400" dirty="0">
              <a:latin typeface="Source Sans Pro" panose="020B05030304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3E0A87-22EF-457E-9501-751616D60753}"/>
              </a:ext>
            </a:extLst>
          </p:cNvPr>
          <p:cNvSpPr txBox="1"/>
          <p:nvPr/>
        </p:nvSpPr>
        <p:spPr>
          <a:xfrm>
            <a:off x="6370322" y="959767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EA4DD5D-41FC-4B13-A525-EA29AE3FC906}"/>
              </a:ext>
            </a:extLst>
          </p:cNvPr>
          <p:cNvSpPr/>
          <p:nvPr/>
        </p:nvSpPr>
        <p:spPr>
          <a:xfrm>
            <a:off x="9139737" y="1066437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98068C-F982-419E-BCAE-4E3F1D9A40C4}"/>
              </a:ext>
            </a:extLst>
          </p:cNvPr>
          <p:cNvSpPr/>
          <p:nvPr/>
        </p:nvSpPr>
        <p:spPr>
          <a:xfrm>
            <a:off x="7330532" y="1371118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595548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B08392E-C721-40B2-9E20-DE596CD47D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0" r="16454" b="10230"/>
          <a:stretch/>
        </p:blipFill>
        <p:spPr>
          <a:xfrm>
            <a:off x="1185874" y="2300838"/>
            <a:ext cx="9446334" cy="3842006"/>
          </a:xfrm>
          <a:prstGeom prst="rect">
            <a:avLst/>
          </a:prstGeom>
        </p:spPr>
      </p:pic>
      <p:pic>
        <p:nvPicPr>
          <p:cNvPr id="5" name="Picture 4" descr="A picture containing food, blurry, fruit&#10;&#10;Description automatically generated">
            <a:extLst>
              <a:ext uri="{FF2B5EF4-FFF2-40B4-BE49-F238E27FC236}">
                <a16:creationId xmlns:a16="http://schemas.microsoft.com/office/drawing/2014/main" id="{F3884412-DC93-4C0E-B38A-5B3785299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79070" y1="70386" x2="80233" y2="69528"/>
                      </a14:backgroundRemoval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852"/>
          <a:stretch/>
        </p:blipFill>
        <p:spPr>
          <a:xfrm flipH="1">
            <a:off x="1506231" y="1896754"/>
            <a:ext cx="204788" cy="389203"/>
          </a:xfrm>
          <a:prstGeom prst="rect">
            <a:avLst/>
          </a:prstGeom>
        </p:spPr>
      </p:pic>
      <p:pic>
        <p:nvPicPr>
          <p:cNvPr id="7" name="Picture 6" descr="A picture containing sitting, food, fruit, ball&#10;&#10;Description automatically generated">
            <a:extLst>
              <a:ext uri="{FF2B5EF4-FFF2-40B4-BE49-F238E27FC236}">
                <a16:creationId xmlns:a16="http://schemas.microsoft.com/office/drawing/2014/main" id="{CB6886BB-8481-4136-B799-60352250D1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26590" y1="26287" x2="46821" y2="47425"/>
                        <a14:backgroundMark x1="16763" y1="16531" x2="48555" y2="46341"/>
                        <a14:backgroundMark x1="28324" y1="24661" x2="52023" y2="45799"/>
                        <a14:backgroundMark x1="16763" y1="11924" x2="19653" y2="14634"/>
                        <a14:backgroundMark x1="18497" y1="17344" x2="20809" y2="18157"/>
                        <a14:backgroundMark x1="24855" y1="20054" x2="31214" y2="24390"/>
                        <a14:backgroundMark x1="48555" y1="39566" x2="50289" y2="41463"/>
                        <a14:backgroundMark x1="42775" y1="52575" x2="42197" y2="66396"/>
                        <a14:backgroundMark x1="42197" y1="66396" x2="49133" y2="7832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9675"/>
          <a:stretch/>
        </p:blipFill>
        <p:spPr>
          <a:xfrm>
            <a:off x="2962082" y="1664227"/>
            <a:ext cx="411956" cy="617933"/>
          </a:xfrm>
          <a:prstGeom prst="rect">
            <a:avLst/>
          </a:prstGeom>
        </p:spPr>
      </p:pic>
      <p:pic>
        <p:nvPicPr>
          <p:cNvPr id="9" name="Picture 8" descr="A picture containing sitting, small, standing, table&#10;&#10;Description automatically generated">
            <a:extLst>
              <a:ext uri="{FF2B5EF4-FFF2-40B4-BE49-F238E27FC236}">
                <a16:creationId xmlns:a16="http://schemas.microsoft.com/office/drawing/2014/main" id="{40A5C3B3-2E38-4E57-B0D6-F33C4742533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024" b="60757" l="9422" r="89970">
                        <a14:foregroundMark x1="76292" y1="55938" x2="62614" y2="58176"/>
                        <a14:foregroundMark x1="65350" y1="60757" x2="78419" y2="60413"/>
                        <a14:backgroundMark x1="29179" y1="30465" x2="45593" y2="29432"/>
                        <a14:backgroundMark x1="45593" y1="29432" x2="61702" y2="31325"/>
                        <a14:backgroundMark x1="61702" y1="31325" x2="63526" y2="34251"/>
                        <a14:backgroundMark x1="60182" y1="27883" x2="28571" y2="29604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7608"/>
          <a:stretch/>
        </p:blipFill>
        <p:spPr>
          <a:xfrm>
            <a:off x="3374212" y="1442633"/>
            <a:ext cx="783431" cy="863197"/>
          </a:xfrm>
          <a:prstGeom prst="rect">
            <a:avLst/>
          </a:prstGeom>
        </p:spPr>
      </p:pic>
      <p:pic>
        <p:nvPicPr>
          <p:cNvPr id="11" name="Picture 10" descr="A picture containing sitting, orange, table, food&#10;&#10;Description automatically generated">
            <a:extLst>
              <a:ext uri="{FF2B5EF4-FFF2-40B4-BE49-F238E27FC236}">
                <a16:creationId xmlns:a16="http://schemas.microsoft.com/office/drawing/2014/main" id="{72E6CFB2-C271-4A60-AF6A-3159F7F7E76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894" b="89966" l="9977" r="89796">
                        <a14:foregroundMark x1="39229" y1="8894" x2="45125" y2="9008"/>
                        <a14:backgroundMark x1="61224" y1="34778" x2="59184" y2="48917"/>
                        <a14:backgroundMark x1="59184" y1="48917" x2="59184" y2="48917"/>
                        <a14:backgroundMark x1="12472" y1="29532" x2="19955" y2="33979"/>
                        <a14:backgroundMark x1="35828" y1="31927" x2="61224" y2="32953"/>
                        <a14:backgroundMark x1="48299" y1="67275" x2="58277" y2="77309"/>
                        <a14:backgroundMark x1="33333" y1="30559" x2="35147" y2="31243"/>
                        <a14:backgroundMark x1="12698" y1="21665" x2="11791" y2="19612"/>
                        <a14:backgroundMark x1="21542" y1="33523" x2="30159" y2="35918"/>
                        <a14:backgroundMark x1="32880" y1="32611" x2="32653" y2="3455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5417"/>
          <a:stretch/>
        </p:blipFill>
        <p:spPr>
          <a:xfrm>
            <a:off x="3931370" y="770493"/>
            <a:ext cx="1050131" cy="1557559"/>
          </a:xfrm>
          <a:prstGeom prst="rect">
            <a:avLst/>
          </a:prstGeom>
        </p:spPr>
      </p:pic>
      <p:pic>
        <p:nvPicPr>
          <p:cNvPr id="18" name="Picture 17" descr="A close up of a pink wall&#10;&#10;Description automatically generated">
            <a:extLst>
              <a:ext uri="{FF2B5EF4-FFF2-40B4-BE49-F238E27FC236}">
                <a16:creationId xmlns:a16="http://schemas.microsoft.com/office/drawing/2014/main" id="{375AD3B2-7149-4BFF-B5DE-902D791906A2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6608" b="89847" l="8783" r="89985">
                        <a14:foregroundMark x1="49769" y1="7494" x2="57935" y2="8058"/>
                        <a14:foregroundMark x1="12481" y1="17083" x2="15562" y2="9911"/>
                        <a14:foregroundMark x1="15562" y1="9911" x2="28659" y2="6930"/>
                        <a14:foregroundMark x1="28659" y1="6930" x2="36518" y2="6688"/>
                        <a14:foregroundMark x1="8783" y1="12248" x2="9399" y2="14343"/>
                        <a14:backgroundMark x1="60863" y1="31104" x2="61325" y2="38598"/>
                        <a14:backgroundMark x1="61325" y1="38598" x2="51926" y2="53183"/>
                        <a14:backgroundMark x1="51926" y1="53183" x2="57473" y2="68171"/>
                        <a14:backgroundMark x1="57473" y1="68171" x2="58706" y2="68493"/>
                        <a14:backgroundMark x1="51002" y1="27236" x2="64715" y2="28928"/>
                        <a14:backgroundMark x1="64715" y1="28928" x2="67334" y2="36503"/>
                        <a14:backgroundMark x1="17874" y1="13296" x2="30663" y2="10556"/>
                        <a14:backgroundMark x1="30663" y1="10556" x2="42835" y2="13940"/>
                        <a14:backgroundMark x1="42835" y1="13940" x2="37288" y2="20387"/>
                        <a14:backgroundMark x1="37288" y1="20387" x2="35593" y2="25947"/>
                        <a14:backgroundMark x1="32974" y1="10314" x2="39599" y2="10556"/>
                        <a14:backgroundMark x1="27889" y1="9831" x2="39137" y2="9831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5" r="-2125" b="31806"/>
          <a:stretch/>
        </p:blipFill>
        <p:spPr>
          <a:xfrm>
            <a:off x="5820836" y="310524"/>
            <a:ext cx="1545431" cy="2015222"/>
          </a:xfrm>
          <a:prstGeom prst="rect">
            <a:avLst/>
          </a:prstGeom>
        </p:spPr>
      </p:pic>
      <p:pic>
        <p:nvPicPr>
          <p:cNvPr id="20" name="Picture 19" descr="A picture containing indoor, standing, looking, sitting&#10;&#10;Description automatically generated">
            <a:extLst>
              <a:ext uri="{FF2B5EF4-FFF2-40B4-BE49-F238E27FC236}">
                <a16:creationId xmlns:a16="http://schemas.microsoft.com/office/drawing/2014/main" id="{E8A9E37E-6B17-4396-B4C5-55605309863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18" b="89946" l="9905" r="93524">
                        <a14:foregroundMark x1="91810" y1="24749" x2="93714" y2="31787"/>
                        <a14:foregroundMark x1="93714" y1="31787" x2="92762" y2="34571"/>
                        <a14:foregroundMark x1="12381" y1="12761" x2="10476" y2="5800"/>
                        <a14:foregroundMark x1="10476" y1="5800" x2="28762" y2="4718"/>
                        <a14:foregroundMark x1="28762" y1="4718" x2="50286" y2="9435"/>
                        <a14:backgroundMark x1="28190" y1="10982" x2="39429" y2="13612"/>
                        <a14:backgroundMark x1="49333" y1="28074" x2="64381" y2="32637"/>
                        <a14:backgroundMark x1="64381" y1="32637" x2="62667" y2="40062"/>
                        <a14:backgroundMark x1="62667" y1="40062" x2="53333" y2="47100"/>
                        <a14:backgroundMark x1="20190" y1="9049" x2="42857" y2="10518"/>
                        <a14:backgroundMark x1="48952" y1="70147" x2="57905" y2="7123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30395"/>
          <a:stretch/>
        </p:blipFill>
        <p:spPr>
          <a:xfrm>
            <a:off x="6960960" y="157315"/>
            <a:ext cx="1250156" cy="2143108"/>
          </a:xfrm>
          <a:prstGeom prst="rect">
            <a:avLst/>
          </a:prstGeom>
        </p:spPr>
      </p:pic>
      <p:pic>
        <p:nvPicPr>
          <p:cNvPr id="22" name="Picture 21" descr="A picture containing sitting, standing, tiled, door&#10;&#10;Description automatically generated">
            <a:extLst>
              <a:ext uri="{FF2B5EF4-FFF2-40B4-BE49-F238E27FC236}">
                <a16:creationId xmlns:a16="http://schemas.microsoft.com/office/drawing/2014/main" id="{8807DA64-91A8-4E2D-BE34-17040D405E3D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>
                        <a14:foregroundMark x1="10586" y1="14039" x2="9830" y2="19726"/>
                        <a14:foregroundMark x1="25898" y1="12383" x2="29868" y2="12383"/>
                        <a14:backgroundMark x1="52174" y1="32901" x2="65406" y2="38085"/>
                        <a14:backgroundMark x1="65406" y1="38085" x2="67486" y2="44996"/>
                        <a14:backgroundMark x1="67486" y1="44996" x2="50284" y2="58099"/>
                        <a14:backgroundMark x1="50284" y1="58099" x2="47826" y2="65803"/>
                        <a14:backgroundMark x1="47826" y1="65803" x2="50662" y2="69474"/>
                        <a14:backgroundMark x1="62760" y1="73506" x2="67486" y2="73506"/>
                        <a14:backgroundMark x1="62760" y1="73074" x2="63894" y2="72786"/>
                        <a14:backgroundMark x1="61626" y1="72642" x2="64650" y2="72642"/>
                        <a14:backgroundMark x1="17202" y1="15407" x2="30624" y2="16127"/>
                        <a14:backgroundMark x1="41966" y1="17351" x2="42722" y2="17495"/>
                        <a14:backgroundMark x1="29301" y1="22390" x2="39698" y2="26494"/>
                        <a14:backgroundMark x1="47826" y1="26134" x2="44802" y2="27358"/>
                        <a14:backgroundMark x1="51796" y1="32613" x2="70510" y2="38085"/>
                        <a14:backgroundMark x1="18715" y1="14831" x2="32136" y2="15695"/>
                        <a14:backgroundMark x1="17958" y1="14687" x2="28544" y2="14039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7222"/>
          <a:stretch/>
        </p:blipFill>
        <p:spPr>
          <a:xfrm>
            <a:off x="8710611" y="-81427"/>
            <a:ext cx="1259681" cy="2407173"/>
          </a:xfrm>
          <a:prstGeom prst="rect">
            <a:avLst/>
          </a:prstGeom>
        </p:spPr>
      </p:pic>
      <p:pic>
        <p:nvPicPr>
          <p:cNvPr id="24" name="Picture 23" descr="A picture containing indoor, sitting, small, green&#10;&#10;Description automatically generated">
            <a:extLst>
              <a:ext uri="{FF2B5EF4-FFF2-40B4-BE49-F238E27FC236}">
                <a16:creationId xmlns:a16="http://schemas.microsoft.com/office/drawing/2014/main" id="{6B7C2233-9140-42B7-B8BB-57B6C248BFF0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9969" b="89928" l="9832" r="94005">
                        <a14:foregroundMark x1="92806" y1="38849" x2="94005" y2="44810"/>
                        <a14:backgroundMark x1="40288" y1="21274" x2="22302" y2="33299"/>
                        <a14:backgroundMark x1="22302" y1="33299" x2="22062" y2="33299"/>
                        <a14:backgroundMark x1="22782" y1="47071" x2="48921" y2="51901"/>
                        <a14:backgroundMark x1="44844" y1="49332" x2="51079" y2="49743"/>
                        <a14:backgroundMark x1="52998" y1="48613" x2="54197" y2="48510"/>
                      </a14:backgroundRemoval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9835172" y="1163643"/>
            <a:ext cx="992981" cy="1158478"/>
          </a:xfrm>
          <a:prstGeom prst="rect">
            <a:avLst/>
          </a:prstGeom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A27B221-0190-4655-B8B1-C7638261B34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283861"/>
            <a:ext cx="0" cy="3925574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1E41B2E-262E-49C1-83B5-FF93660588F3}"/>
              </a:ext>
            </a:extLst>
          </p:cNvPr>
          <p:cNvSpPr txBox="1"/>
          <p:nvPr/>
        </p:nvSpPr>
        <p:spPr>
          <a:xfrm>
            <a:off x="5010092" y="6487652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E7EB3DD-7471-4667-AA44-7A4F616D98AF}"/>
              </a:ext>
            </a:extLst>
          </p:cNvPr>
          <p:cNvSpPr txBox="1"/>
          <p:nvPr/>
        </p:nvSpPr>
        <p:spPr>
          <a:xfrm rot="16200000">
            <a:off x="-396177" y="3926590"/>
            <a:ext cx="13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E59B315-421C-4BB9-8E48-251B62A85623}"/>
              </a:ext>
            </a:extLst>
          </p:cNvPr>
          <p:cNvCxnSpPr>
            <a:cxnSpLocks noChangeAspect="1"/>
          </p:cNvCxnSpPr>
          <p:nvPr/>
        </p:nvCxnSpPr>
        <p:spPr>
          <a:xfrm>
            <a:off x="10999095" y="1854666"/>
            <a:ext cx="0" cy="388800"/>
          </a:xfrm>
          <a:prstGeom prst="straightConnector1">
            <a:avLst/>
          </a:prstGeom>
          <a:ln w="5715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CCA219D1-A30B-4934-BA5A-D27DF191E060}"/>
              </a:ext>
            </a:extLst>
          </p:cNvPr>
          <p:cNvSpPr txBox="1"/>
          <p:nvPr/>
        </p:nvSpPr>
        <p:spPr>
          <a:xfrm rot="16200000">
            <a:off x="10473283" y="1479561"/>
            <a:ext cx="138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 mm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F920AEE-4FAE-4CDC-B391-1484A940B2A1}"/>
              </a:ext>
            </a:extLst>
          </p:cNvPr>
          <p:cNvCxnSpPr>
            <a:cxnSpLocks/>
          </p:cNvCxnSpPr>
          <p:nvPr/>
        </p:nvCxnSpPr>
        <p:spPr>
          <a:xfrm>
            <a:off x="903286" y="6198521"/>
            <a:ext cx="10222800" cy="2789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BA94EA5-8C47-4EE8-A249-4375949D9765}"/>
              </a:ext>
            </a:extLst>
          </p:cNvPr>
          <p:cNvSpPr txBox="1"/>
          <p:nvPr/>
        </p:nvSpPr>
        <p:spPr>
          <a:xfrm>
            <a:off x="501730" y="5957347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C3FD07-031E-40FA-A70B-C3F9AD47ACF4}"/>
              </a:ext>
            </a:extLst>
          </p:cNvPr>
          <p:cNvSpPr txBox="1"/>
          <p:nvPr/>
        </p:nvSpPr>
        <p:spPr>
          <a:xfrm>
            <a:off x="484537" y="486733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D15B376-A3F0-4BC9-B599-C39645B88FCD}"/>
              </a:ext>
            </a:extLst>
          </p:cNvPr>
          <p:cNvSpPr txBox="1"/>
          <p:nvPr/>
        </p:nvSpPr>
        <p:spPr>
          <a:xfrm>
            <a:off x="501730" y="371899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1C2D13-B935-498A-B0D7-40632BE2E5CE}"/>
              </a:ext>
            </a:extLst>
          </p:cNvPr>
          <p:cNvSpPr txBox="1"/>
          <p:nvPr/>
        </p:nvSpPr>
        <p:spPr>
          <a:xfrm>
            <a:off x="484537" y="2590185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80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F14F4A-1C09-4495-A54A-465156BC74FA}"/>
              </a:ext>
            </a:extLst>
          </p:cNvPr>
          <p:cNvSpPr txBox="1"/>
          <p:nvPr/>
        </p:nvSpPr>
        <p:spPr>
          <a:xfrm>
            <a:off x="1276078" y="618034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40B9787-685D-461A-8D0A-15F03BBAE3CA}"/>
              </a:ext>
            </a:extLst>
          </p:cNvPr>
          <p:cNvSpPr txBox="1"/>
          <p:nvPr/>
        </p:nvSpPr>
        <p:spPr>
          <a:xfrm>
            <a:off x="4151749" y="6198521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7F8E3AB-0DE8-409F-85A9-9638D2C1A957}"/>
              </a:ext>
            </a:extLst>
          </p:cNvPr>
          <p:cNvSpPr txBox="1"/>
          <p:nvPr/>
        </p:nvSpPr>
        <p:spPr>
          <a:xfrm>
            <a:off x="6597103" y="234735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EE1E90C-11D1-4D27-AB70-1CB871C08D45}"/>
              </a:ext>
            </a:extLst>
          </p:cNvPr>
          <p:cNvSpPr txBox="1"/>
          <p:nvPr/>
        </p:nvSpPr>
        <p:spPr>
          <a:xfrm>
            <a:off x="9970292" y="620943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25AEC73-F426-4C41-9207-C9960C0BEDF0}"/>
              </a:ext>
            </a:extLst>
          </p:cNvPr>
          <p:cNvSpPr txBox="1"/>
          <p:nvPr/>
        </p:nvSpPr>
        <p:spPr>
          <a:xfrm>
            <a:off x="7819275" y="5099765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445668BE-04F8-4632-A3D2-FBF2AB63A091}"/>
              </a:ext>
            </a:extLst>
          </p:cNvPr>
          <p:cNvSpPr/>
          <p:nvPr/>
        </p:nvSpPr>
        <p:spPr>
          <a:xfrm>
            <a:off x="10582232" y="5222720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F847DF1-F9A6-43BD-B3E8-B387355A637D}"/>
              </a:ext>
            </a:extLst>
          </p:cNvPr>
          <p:cNvSpPr/>
          <p:nvPr/>
        </p:nvSpPr>
        <p:spPr>
          <a:xfrm>
            <a:off x="8773027" y="5527401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178FE2D-8498-41D8-BF00-B0CE14548DB0}"/>
              </a:ext>
            </a:extLst>
          </p:cNvPr>
          <p:cNvSpPr txBox="1"/>
          <p:nvPr/>
        </p:nvSpPr>
        <p:spPr>
          <a:xfrm>
            <a:off x="7503272" y="2347354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9592E43-C121-4A0B-9A71-5B2273A535A6}"/>
              </a:ext>
            </a:extLst>
          </p:cNvPr>
          <p:cNvSpPr txBox="1"/>
          <p:nvPr/>
        </p:nvSpPr>
        <p:spPr>
          <a:xfrm>
            <a:off x="7113941" y="6210585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217DE2-1804-4288-BE5B-A2D69E7BCF2C}"/>
              </a:ext>
            </a:extLst>
          </p:cNvPr>
          <p:cNvSpPr txBox="1"/>
          <p:nvPr/>
        </p:nvSpPr>
        <p:spPr>
          <a:xfrm>
            <a:off x="1374120" y="2345920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A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CC55C0F-9C4B-4225-918A-D54306EAA6FE}"/>
              </a:ext>
            </a:extLst>
          </p:cNvPr>
          <p:cNvSpPr txBox="1"/>
          <p:nvPr/>
        </p:nvSpPr>
        <p:spPr>
          <a:xfrm>
            <a:off x="3062109" y="232631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B1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FE08D18-6D71-4810-8AFC-2D36B3BB48A3}"/>
              </a:ext>
            </a:extLst>
          </p:cNvPr>
          <p:cNvSpPr txBox="1"/>
          <p:nvPr/>
        </p:nvSpPr>
        <p:spPr>
          <a:xfrm>
            <a:off x="3688996" y="2325306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B2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E0191CE-AF7C-45D4-8D53-0DFFAB5F690F}"/>
              </a:ext>
            </a:extLst>
          </p:cNvPr>
          <p:cNvSpPr txBox="1"/>
          <p:nvPr/>
        </p:nvSpPr>
        <p:spPr>
          <a:xfrm>
            <a:off x="4390126" y="2351863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B3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2576A57-9180-4976-92FF-4CAAAD33C1E4}"/>
              </a:ext>
            </a:extLst>
          </p:cNvPr>
          <p:cNvSpPr txBox="1"/>
          <p:nvPr/>
        </p:nvSpPr>
        <p:spPr>
          <a:xfrm>
            <a:off x="9382088" y="2328829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3E6E83E-CE7A-40D6-B175-8DDBB75A7273}"/>
              </a:ext>
            </a:extLst>
          </p:cNvPr>
          <p:cNvSpPr txBox="1"/>
          <p:nvPr/>
        </p:nvSpPr>
        <p:spPr>
          <a:xfrm>
            <a:off x="10310812" y="2314238"/>
            <a:ext cx="558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D2</a:t>
            </a:r>
          </a:p>
        </p:txBody>
      </p:sp>
    </p:spTree>
    <p:extLst>
      <p:ext uri="{BB962C8B-B14F-4D97-AF65-F5344CB8AC3E}">
        <p14:creationId xmlns:p14="http://schemas.microsoft.com/office/powerpoint/2010/main" val="32648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Map&#10;&#10;Description automatically generated">
            <a:extLst>
              <a:ext uri="{FF2B5EF4-FFF2-40B4-BE49-F238E27FC236}">
                <a16:creationId xmlns:a16="http://schemas.microsoft.com/office/drawing/2014/main" id="{AA0BC274-0444-413C-9F2F-A10DD36F70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07" y="199491"/>
            <a:ext cx="2285776" cy="315989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AAA1A0-6B6A-4972-A1C5-7440565B23C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000"/>
                    </a14:imgEffect>
                    <a14:imgEffect>
                      <a14:saturation sat="125000"/>
                    </a14:imgEffect>
                    <a14:imgEffect>
                      <a14:brightnessContrast bright="25000" contrast="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585" t="3718" r="18108"/>
          <a:stretch/>
        </p:blipFill>
        <p:spPr>
          <a:xfrm rot="5400000">
            <a:off x="3525273" y="-103247"/>
            <a:ext cx="3454146" cy="36516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798B9E-EE83-4B85-8D94-CE7B69A390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429000"/>
            <a:ext cx="3429000" cy="3429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8549F-3233-4590-9CC7-90AA072EAE42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429001" y="3433500"/>
            <a:ext cx="3646689" cy="3420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873F3AC-14E0-4AD6-A234-9B3ECD670554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B88F62-0303-45E9-813F-40EE470B78B7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C630E72-ED1B-42B5-B89F-294659424291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A2FE9C-37F6-4A2C-89ED-0E82DEEDD6DA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E9B78D9-FFE1-405D-B62A-00039D030DA7}"/>
              </a:ext>
            </a:extLst>
          </p:cNvPr>
          <p:cNvSpPr/>
          <p:nvPr/>
        </p:nvSpPr>
        <p:spPr>
          <a:xfrm>
            <a:off x="1904323" y="2256095"/>
            <a:ext cx="147600" cy="14843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3F5B492-47D0-48F7-83F1-837EF1EB0350}"/>
              </a:ext>
            </a:extLst>
          </p:cNvPr>
          <p:cNvSpPr txBox="1"/>
          <p:nvPr/>
        </p:nvSpPr>
        <p:spPr>
          <a:xfrm>
            <a:off x="451228" y="2357703"/>
            <a:ext cx="2411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spc="5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-13.05, -71.55</a:t>
            </a:r>
          </a:p>
        </p:txBody>
      </p:sp>
    </p:spTree>
    <p:extLst>
      <p:ext uri="{BB962C8B-B14F-4D97-AF65-F5344CB8AC3E}">
        <p14:creationId xmlns:p14="http://schemas.microsoft.com/office/powerpoint/2010/main" val="4124521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C7CAF07-22FF-43A9-90B6-857C57259D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5473"/>
          <a:stretch/>
        </p:blipFill>
        <p:spPr>
          <a:xfrm>
            <a:off x="3646694" y="3420000"/>
            <a:ext cx="3646689" cy="342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C02CD3-1A1B-467D-B89D-64FF662437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710" r="22603"/>
          <a:stretch/>
        </p:blipFill>
        <p:spPr>
          <a:xfrm>
            <a:off x="-43100" y="3420000"/>
            <a:ext cx="3689794" cy="342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9FD47DB-01BB-483E-A602-CAC546EB6BE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76" r="19976"/>
          <a:stretch/>
        </p:blipFill>
        <p:spPr>
          <a:xfrm>
            <a:off x="1" y="0"/>
            <a:ext cx="3646693" cy="342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719E91-9691-4236-8DDD-8BA56891AB4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3000" contras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976" r="19976"/>
          <a:stretch/>
        </p:blipFill>
        <p:spPr>
          <a:xfrm>
            <a:off x="3646694" y="0"/>
            <a:ext cx="3646690" cy="3420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6BB3DF-1AAE-4C07-A09E-4B574E63273F}"/>
              </a:ext>
            </a:extLst>
          </p:cNvPr>
          <p:cNvSpPr txBox="1"/>
          <p:nvPr/>
        </p:nvSpPr>
        <p:spPr>
          <a:xfrm>
            <a:off x="250723" y="162232"/>
            <a:ext cx="57419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858785-DCC6-4217-86B4-2A33F9C4B2B9}"/>
              </a:ext>
            </a:extLst>
          </p:cNvPr>
          <p:cNvSpPr txBox="1"/>
          <p:nvPr/>
        </p:nvSpPr>
        <p:spPr>
          <a:xfrm>
            <a:off x="3897416" y="162231"/>
            <a:ext cx="56457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D34528-6849-4BCF-9D22-5C6E0970F5F5}"/>
              </a:ext>
            </a:extLst>
          </p:cNvPr>
          <p:cNvSpPr txBox="1"/>
          <p:nvPr/>
        </p:nvSpPr>
        <p:spPr>
          <a:xfrm>
            <a:off x="250723" y="3582232"/>
            <a:ext cx="5437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A0A9F0-A698-4689-918D-7852AAA339FC}"/>
              </a:ext>
            </a:extLst>
          </p:cNvPr>
          <p:cNvSpPr txBox="1"/>
          <p:nvPr/>
        </p:nvSpPr>
        <p:spPr>
          <a:xfrm>
            <a:off x="3897416" y="3582231"/>
            <a:ext cx="60305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44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227618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5F404E-334C-4283-AC11-A7A9D9C5A4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84" t="19789" r="11074" b="9858"/>
          <a:stretch/>
        </p:blipFill>
        <p:spPr>
          <a:xfrm>
            <a:off x="1065914" y="259124"/>
            <a:ext cx="10904222" cy="5404953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AD5B391-492F-4762-86DF-87F5D875210F}"/>
              </a:ext>
            </a:extLst>
          </p:cNvPr>
          <p:cNvCxnSpPr>
            <a:cxnSpLocks noChangeAspect="1"/>
          </p:cNvCxnSpPr>
          <p:nvPr/>
        </p:nvCxnSpPr>
        <p:spPr>
          <a:xfrm>
            <a:off x="903286" y="259124"/>
            <a:ext cx="0" cy="5597987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EAB3DF-9A0E-47C4-983A-494EDE6100EF}"/>
              </a:ext>
            </a:extLst>
          </p:cNvPr>
          <p:cNvSpPr txBox="1"/>
          <p:nvPr/>
        </p:nvSpPr>
        <p:spPr>
          <a:xfrm>
            <a:off x="5381640" y="6414256"/>
            <a:ext cx="340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9096D-CB1F-48C1-9A88-D4F36A9C6464}"/>
              </a:ext>
            </a:extLst>
          </p:cNvPr>
          <p:cNvSpPr txBox="1"/>
          <p:nvPr/>
        </p:nvSpPr>
        <p:spPr>
          <a:xfrm rot="16200000">
            <a:off x="-1457308" y="2776934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Number of flowers opened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03A5ABD-8D8E-47F9-AA28-8E6EDBEF96C5}"/>
              </a:ext>
            </a:extLst>
          </p:cNvPr>
          <p:cNvCxnSpPr>
            <a:cxnSpLocks/>
          </p:cNvCxnSpPr>
          <p:nvPr/>
        </p:nvCxnSpPr>
        <p:spPr>
          <a:xfrm>
            <a:off x="903286" y="5874696"/>
            <a:ext cx="10222800" cy="2789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97585E8-C439-486F-9E47-24636D15551C}"/>
              </a:ext>
            </a:extLst>
          </p:cNvPr>
          <p:cNvSpPr txBox="1"/>
          <p:nvPr/>
        </p:nvSpPr>
        <p:spPr>
          <a:xfrm>
            <a:off x="295019" y="23123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15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E56352-C854-4028-9955-75B86F69AB05}"/>
              </a:ext>
            </a:extLst>
          </p:cNvPr>
          <p:cNvSpPr txBox="1"/>
          <p:nvPr/>
        </p:nvSpPr>
        <p:spPr>
          <a:xfrm>
            <a:off x="295019" y="1954208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0C5E28-A099-4145-959E-C32E7A1BCB85}"/>
              </a:ext>
            </a:extLst>
          </p:cNvPr>
          <p:cNvSpPr txBox="1"/>
          <p:nvPr/>
        </p:nvSpPr>
        <p:spPr>
          <a:xfrm>
            <a:off x="295019" y="3741924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1B5466B-CEA1-4C8A-BAC5-F83F7EA9011C}"/>
              </a:ext>
            </a:extLst>
          </p:cNvPr>
          <p:cNvSpPr txBox="1"/>
          <p:nvPr/>
        </p:nvSpPr>
        <p:spPr>
          <a:xfrm>
            <a:off x="319924" y="548777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7662BC4-6E88-4A73-883C-4B95B26B9AC4}"/>
              </a:ext>
            </a:extLst>
          </p:cNvPr>
          <p:cNvSpPr txBox="1"/>
          <p:nvPr/>
        </p:nvSpPr>
        <p:spPr>
          <a:xfrm>
            <a:off x="4503849" y="597375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0D7842-0E73-433A-988F-8D9C0A5A7B64}"/>
              </a:ext>
            </a:extLst>
          </p:cNvPr>
          <p:cNvSpPr txBox="1"/>
          <p:nvPr/>
        </p:nvSpPr>
        <p:spPr>
          <a:xfrm>
            <a:off x="1392764" y="597375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3F2953-B649-4633-B601-508C5F042AE6}"/>
              </a:ext>
            </a:extLst>
          </p:cNvPr>
          <p:cNvSpPr txBox="1"/>
          <p:nvPr/>
        </p:nvSpPr>
        <p:spPr>
          <a:xfrm>
            <a:off x="7931896" y="597375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9A557A-D124-4EC5-A1C6-3BC1DF20841B}"/>
              </a:ext>
            </a:extLst>
          </p:cNvPr>
          <p:cNvSpPr txBox="1"/>
          <p:nvPr/>
        </p:nvSpPr>
        <p:spPr>
          <a:xfrm>
            <a:off x="11216081" y="5973755"/>
            <a:ext cx="1012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30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8B37C5B-EF71-48C4-9E58-F4AD0FB82780}"/>
              </a:ext>
            </a:extLst>
          </p:cNvPr>
          <p:cNvSpPr txBox="1"/>
          <p:nvPr/>
        </p:nvSpPr>
        <p:spPr>
          <a:xfrm>
            <a:off x="1437643" y="856795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48E3268-296C-4BE6-AF74-156B4CABF27A}"/>
              </a:ext>
            </a:extLst>
          </p:cNvPr>
          <p:cNvSpPr/>
          <p:nvPr/>
        </p:nvSpPr>
        <p:spPr>
          <a:xfrm>
            <a:off x="4200600" y="979750"/>
            <a:ext cx="461666" cy="174172"/>
          </a:xfrm>
          <a:prstGeom prst="rect">
            <a:avLst/>
          </a:prstGeom>
          <a:solidFill>
            <a:srgbClr val="009C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38CC801-002F-4141-8BBE-32D2414F286B}"/>
              </a:ext>
            </a:extLst>
          </p:cNvPr>
          <p:cNvSpPr/>
          <p:nvPr/>
        </p:nvSpPr>
        <p:spPr>
          <a:xfrm>
            <a:off x="2391395" y="1284431"/>
            <a:ext cx="461666" cy="174172"/>
          </a:xfrm>
          <a:prstGeom prst="rect">
            <a:avLst/>
          </a:prstGeom>
          <a:solidFill>
            <a:srgbClr val="E59D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53530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29DDFBB-2DAB-4D87-A4D2-C5D4826A72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330" t="-1044" r="10545" b="7869"/>
          <a:stretch/>
        </p:blipFill>
        <p:spPr>
          <a:xfrm>
            <a:off x="2676584" y="109960"/>
            <a:ext cx="6130560" cy="578502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43F475-189E-46F9-808C-6527B99F1FDC}"/>
              </a:ext>
            </a:extLst>
          </p:cNvPr>
          <p:cNvCxnSpPr>
            <a:cxnSpLocks/>
          </p:cNvCxnSpPr>
          <p:nvPr/>
        </p:nvCxnSpPr>
        <p:spPr>
          <a:xfrm>
            <a:off x="2549206" y="6001306"/>
            <a:ext cx="6130560" cy="0"/>
          </a:xfrm>
          <a:prstGeom prst="line">
            <a:avLst/>
          </a:prstGeom>
          <a:ln w="254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0CD0A98-9F40-4ED7-872C-009FACD7CDB5}"/>
              </a:ext>
            </a:extLst>
          </p:cNvPr>
          <p:cNvCxnSpPr>
            <a:cxnSpLocks noChangeAspect="1"/>
          </p:cNvCxnSpPr>
          <p:nvPr/>
        </p:nvCxnSpPr>
        <p:spPr>
          <a:xfrm>
            <a:off x="2549206" y="270804"/>
            <a:ext cx="0" cy="5730502"/>
          </a:xfrm>
          <a:prstGeom prst="straightConnector1">
            <a:avLst/>
          </a:prstGeom>
          <a:ln w="25400">
            <a:solidFill>
              <a:schemeClr val="tx1"/>
            </a:solidFill>
            <a:headEnd type="none"/>
            <a:tailEnd type="none"/>
          </a:ln>
          <a:scene3d>
            <a:camera prst="orthographicFront">
              <a:rot lat="0" lon="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AD45382-F07A-44D4-B5BE-12A43B45AA4F}"/>
              </a:ext>
            </a:extLst>
          </p:cNvPr>
          <p:cNvSpPr txBox="1"/>
          <p:nvPr/>
        </p:nvSpPr>
        <p:spPr>
          <a:xfrm>
            <a:off x="2125390" y="1243262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38C459D-6199-4FA0-B833-C36379DA2CB7}"/>
              </a:ext>
            </a:extLst>
          </p:cNvPr>
          <p:cNvSpPr txBox="1"/>
          <p:nvPr/>
        </p:nvSpPr>
        <p:spPr>
          <a:xfrm>
            <a:off x="2125390" y="2951389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EE995E-E777-40CB-A1D9-92159F0C2623}"/>
              </a:ext>
            </a:extLst>
          </p:cNvPr>
          <p:cNvSpPr txBox="1"/>
          <p:nvPr/>
        </p:nvSpPr>
        <p:spPr>
          <a:xfrm>
            <a:off x="2142411" y="4659516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2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56E7A7-0D9F-4864-8FEB-0270E643B7DB}"/>
              </a:ext>
            </a:extLst>
          </p:cNvPr>
          <p:cNvSpPr txBox="1"/>
          <p:nvPr/>
        </p:nvSpPr>
        <p:spPr>
          <a:xfrm>
            <a:off x="4065768" y="6104750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2096A87-6A52-4DDD-A88B-DFD4C6A8D994}"/>
              </a:ext>
            </a:extLst>
          </p:cNvPr>
          <p:cNvSpPr txBox="1"/>
          <p:nvPr/>
        </p:nvSpPr>
        <p:spPr>
          <a:xfrm>
            <a:off x="6752595" y="6104750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C2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CCAA5B-7C62-43CE-AD23-6813F5B0C6D7}"/>
              </a:ext>
            </a:extLst>
          </p:cNvPr>
          <p:cNvSpPr txBox="1"/>
          <p:nvPr/>
        </p:nvSpPr>
        <p:spPr>
          <a:xfrm rot="16200000">
            <a:off x="299153" y="1951378"/>
            <a:ext cx="3283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Time (days)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8AE2C-27FF-47FF-9B6A-29341DF732D5}"/>
              </a:ext>
            </a:extLst>
          </p:cNvPr>
          <p:cNvSpPr txBox="1"/>
          <p:nvPr/>
        </p:nvSpPr>
        <p:spPr>
          <a:xfrm>
            <a:off x="4616197" y="6435303"/>
            <a:ext cx="2631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latin typeface="Source Sans Pro" panose="020B0503030403020204" pitchFamily="34" charset="0"/>
                <a:ea typeface="Source Sans Pro" panose="020B0503030403020204" pitchFamily="34" charset="0"/>
              </a:rPr>
              <a:t>Developmental Stage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6F1AA6-F2DF-4CFD-9BBB-BCE862F39054}"/>
              </a:ext>
            </a:extLst>
          </p:cNvPr>
          <p:cNvSpPr txBox="1"/>
          <p:nvPr/>
        </p:nvSpPr>
        <p:spPr>
          <a:xfrm>
            <a:off x="2956002" y="535376"/>
            <a:ext cx="43020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Hummingbirds excluded</a:t>
            </a:r>
          </a:p>
          <a:p>
            <a:r>
              <a:rPr lang="en-CA" sz="2000" dirty="0">
                <a:latin typeface="Source Sans Pro" panose="020B0503030403020204" pitchFamily="34" charset="0"/>
                <a:ea typeface="Source Sans Pro" panose="020B0503030403020204" pitchFamily="34" charset="0"/>
              </a:rPr>
              <a:t>Control</a:t>
            </a:r>
            <a:endParaRPr lang="en-CA" sz="2000" dirty="0">
              <a:latin typeface="Source Sans Pro" panose="020B0503030403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0B97211-9988-4FAF-9A44-CDD210736643}"/>
              </a:ext>
            </a:extLst>
          </p:cNvPr>
          <p:cNvSpPr/>
          <p:nvPr/>
        </p:nvSpPr>
        <p:spPr>
          <a:xfrm>
            <a:off x="5718959" y="658331"/>
            <a:ext cx="461666" cy="174172"/>
          </a:xfrm>
          <a:prstGeom prst="rect">
            <a:avLst/>
          </a:prstGeom>
          <a:solidFill>
            <a:srgbClr val="09C1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4E44FD-D372-4CFD-8F97-BFCE6F67144D}"/>
              </a:ext>
            </a:extLst>
          </p:cNvPr>
          <p:cNvSpPr/>
          <p:nvPr/>
        </p:nvSpPr>
        <p:spPr>
          <a:xfrm>
            <a:off x="3909754" y="963012"/>
            <a:ext cx="461666" cy="174172"/>
          </a:xfrm>
          <a:prstGeom prst="rect">
            <a:avLst/>
          </a:prstGeom>
          <a:solidFill>
            <a:srgbClr val="F877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952011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F4853AF9-2229-4CF1-92CB-2EE29207A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01495" y="0"/>
            <a:ext cx="79890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933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431</TotalTime>
  <Words>84</Words>
  <Application>Microsoft Office PowerPoint</Application>
  <PresentationFormat>Widescreen</PresentationFormat>
  <Paragraphs>55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Open Sans</vt:lpstr>
      <vt:lpstr>Source Sans Pro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35</cp:revision>
  <dcterms:created xsi:type="dcterms:W3CDTF">2020-08-07T03:29:51Z</dcterms:created>
  <dcterms:modified xsi:type="dcterms:W3CDTF">2021-04-28T23:43:29Z</dcterms:modified>
</cp:coreProperties>
</file>